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76054"/>
  </p:normalViewPr>
  <p:slideViewPr>
    <p:cSldViewPr snapToGrid="0" snapToObjects="1">
      <p:cViewPr varScale="1">
        <p:scale>
          <a:sx n="256" d="100"/>
          <a:sy n="256" d="100"/>
        </p:scale>
        <p:origin x="11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AF47-7395-1A4C-86CD-236EB7599C0D}" type="datetimeFigureOut">
              <a:rPr lang="en-CN" smtClean="0"/>
              <a:t>2023/7/20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D18F1-BEC5-0448-B6CC-0A48C2CC270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150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不同的RNN架构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Many-to-many: </a:t>
            </a:r>
            <a:r>
              <a:rPr lang="zh-CN" altLang="en-US" dirty="0"/>
              <a:t>输入和输出一样多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Many-to-many</a:t>
            </a:r>
            <a:r>
              <a:rPr lang="zh-CN" altLang="en-US" dirty="0"/>
              <a:t>：输入和输出不一样多，比如翻译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Many-to-one</a:t>
            </a:r>
          </a:p>
          <a:p>
            <a:pPr marL="228600" indent="-228600">
              <a:buAutoNum type="arabicPeriod"/>
            </a:pPr>
            <a:r>
              <a:rPr lang="en-US" dirty="0"/>
              <a:t>One-to-one</a:t>
            </a:r>
          </a:p>
          <a:p>
            <a:pPr marL="228600" indent="-228600">
              <a:buAutoNum type="arabicPeriod"/>
            </a:pPr>
            <a:r>
              <a:rPr lang="en-CN" dirty="0"/>
              <a:t>One-to-many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18F1-BEC5-0448-B6CC-0A48C2CC270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883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对于深度很大的神经网络</a:t>
            </a:r>
            <a:r>
              <a:rPr lang="zh-CN" altLang="en-US" dirty="0"/>
              <a:t>，有两个问题：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Vanishing</a:t>
            </a:r>
            <a:r>
              <a:rPr lang="zh-CN" altLang="en-US" dirty="0"/>
              <a:t> </a:t>
            </a:r>
            <a:r>
              <a:rPr lang="en-US" altLang="zh-CN" dirty="0"/>
              <a:t>gradients</a:t>
            </a:r>
            <a:r>
              <a:rPr lang="zh-CN" altLang="en-US" dirty="0"/>
              <a:t>： </a:t>
            </a:r>
            <a:r>
              <a:rPr lang="en-US" altLang="zh-CN" dirty="0"/>
              <a:t>GRU</a:t>
            </a:r>
            <a:r>
              <a:rPr lang="zh-CN" altLang="en-US" dirty="0"/>
              <a:t>解决</a:t>
            </a:r>
            <a:r>
              <a:rPr lang="en-US" altLang="zh-CN" dirty="0"/>
              <a:t>RNN</a:t>
            </a:r>
            <a:r>
              <a:rPr lang="zh-CN" altLang="en-US" dirty="0"/>
              <a:t>的梯度消失问题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gradients</a:t>
            </a:r>
            <a:r>
              <a:rPr lang="zh-CN" altLang="en-US" dirty="0"/>
              <a:t>： 用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clipping</a:t>
            </a:r>
            <a:r>
              <a:rPr lang="zh-CN" altLang="en-US" dirty="0"/>
              <a:t>解决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18F1-BEC5-0448-B6CC-0A48C2CC270A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98433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最右下公式错误</a:t>
            </a:r>
            <a:r>
              <a:rPr lang="zh-CN" altLang="en-US" dirty="0"/>
              <a:t>，正确的：</a:t>
            </a:r>
            <a:r>
              <a:rPr lang="en-US" altLang="zh-CN" dirty="0"/>
              <a:t>a=</a:t>
            </a:r>
            <a:r>
              <a:rPr lang="en-US" altLang="zh-CN" dirty="0" err="1"/>
              <a:t>tao</a:t>
            </a:r>
            <a:r>
              <a:rPr lang="zh-CN" altLang="en-US" dirty="0"/>
              <a:t>*</a:t>
            </a:r>
            <a:r>
              <a:rPr lang="en-US" altLang="zh-CN" dirty="0"/>
              <a:t>tanh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18F1-BEC5-0448-B6CC-0A48C2CC270A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161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BRNN的优点是可以考虑前面的context</a:t>
            </a:r>
            <a:r>
              <a:rPr lang="zh-CN" altLang="en-US" dirty="0"/>
              <a:t>，也可以考虑后面的</a:t>
            </a:r>
            <a:r>
              <a:rPr lang="en-US" altLang="zh-CN" dirty="0"/>
              <a:t>context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对于一些自然语言问题，比如对单词打</a:t>
            </a:r>
            <a:r>
              <a:rPr lang="en-US" altLang="zh-CN" dirty="0"/>
              <a:t>label</a:t>
            </a:r>
            <a:r>
              <a:rPr lang="zh-CN" altLang="en-US" dirty="0"/>
              <a:t>，优先考虑选取</a:t>
            </a:r>
            <a:r>
              <a:rPr lang="en-US" altLang="zh-CN" dirty="0"/>
              <a:t>BRNN+LSTM</a:t>
            </a:r>
            <a:r>
              <a:rPr lang="zh-CN" altLang="en-US" dirty="0"/>
              <a:t>结构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BRNN</a:t>
            </a:r>
            <a:r>
              <a:rPr lang="zh-CN" altLang="en-US" dirty="0"/>
              <a:t>的缺点是判断需要前后</a:t>
            </a:r>
            <a:r>
              <a:rPr lang="en-US" altLang="zh-CN" dirty="0"/>
              <a:t>context</a:t>
            </a:r>
            <a:r>
              <a:rPr lang="zh-CN" altLang="en-US" dirty="0"/>
              <a:t>，所以</a:t>
            </a:r>
            <a:r>
              <a:rPr lang="zh-CN" altLang="en-CN" dirty="0"/>
              <a:t>实时的</a:t>
            </a:r>
            <a:r>
              <a:rPr lang="zh-CN" altLang="en-CN"/>
              <a:t>需求</a:t>
            </a:r>
            <a:r>
              <a:rPr lang="zh-CN" altLang="en-US"/>
              <a:t>就不能满足。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D18F1-BEC5-0448-B6CC-0A48C2CC270A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763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3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4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4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5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5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5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6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6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6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7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7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7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8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9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9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1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10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10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1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1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11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2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2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2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3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5W1L03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113</Words>
  <Application>Microsoft Macintosh PowerPoint</Application>
  <PresentationFormat>Custom</PresentationFormat>
  <Paragraphs>18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5</cp:revision>
  <dcterms:created xsi:type="dcterms:W3CDTF">2013-01-27T09:14:16Z</dcterms:created>
  <dcterms:modified xsi:type="dcterms:W3CDTF">2023-07-20T15:36:44Z</dcterms:modified>
  <cp:category/>
</cp:coreProperties>
</file>